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34" r:id="rId25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0" Type="http://schemas.openxmlformats.org/officeDocument/2006/relationships/slide" Target="slides/slide17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Google Shape;5360;g33c5e4031bd_0_1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1" name="Google Shape;5361;g33c5e4031bd_0_1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44.png"/></Relationships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2" name="Shape 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Google Shape;5363;p7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Simple Sentence</a:t>
            </a:r>
            <a:endParaRPr sz="3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64" name="Google Shape;5364;p74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 simple sentence contains the basic necessary components of a complete sentence: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/>
              <a:t>subject + predicate (complete thought) 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 took the bus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are eleven fish.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love dogs.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 is my favorite.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lang="zh-C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think my finger is broken.  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65" name="Google Shape;5365;p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175" y="2480270"/>
            <a:ext cx="2956125" cy="19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